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2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1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don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/>
          </a:p>
          <a:p>
            <a:pPr lvl="0"/>
            <a:r>
              <a:rPr lang="nl-NL"/>
              <a:t>Klik om een afbeelding in te 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58368"/>
          </a:xfrm>
        </p:spPr>
        <p:txBody>
          <a:bodyPr lIns="360000" rIns="360000"/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772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object don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tekst don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9144000" cy="6858000"/>
          </a:xfrm>
        </p:spPr>
        <p:txBody>
          <a:bodyPr lIns="324000" tIns="180000" rIns="324000" bIns="18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een Bijbeltekst in te 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74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subtitel don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5110619"/>
            <a:ext cx="9144000" cy="1747381"/>
          </a:xfrm>
        </p:spPr>
        <p:txBody>
          <a:bodyPr lIns="360000" tIns="360000" rIns="360000" bIns="720000" anchor="b" anchorCtr="0">
            <a:normAutofit/>
          </a:bodyPr>
          <a:lstStyle>
            <a:lvl1pPr algn="r"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l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7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 donk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0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93AEB3B-9C36-414E-B65D-BA2BD9C62F16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30-12-2020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F31037F5-65CC-48B1-8607-4C2B4F7053F6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72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91" y="1038340"/>
            <a:ext cx="8867649" cy="5235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5611" y="520591"/>
            <a:ext cx="2216056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m: S. </a:t>
            </a:r>
            <a:r>
              <a:rPr lang="nl-N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Fietz</a:t>
            </a:r>
            <a:endParaRPr lang="nl-N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nl-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t: D. </a:t>
            </a:r>
            <a:r>
              <a:rPr lang="nl-N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Bonhoeffer</a:t>
            </a:r>
            <a:endParaRPr lang="nl-N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nl-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v: J.W. Schulte </a:t>
            </a:r>
            <a:r>
              <a:rPr lang="nl-N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Nordholt</a:t>
            </a:r>
            <a:endParaRPr lang="nl-N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1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70" y="843599"/>
            <a:ext cx="8842683" cy="54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9" y="700702"/>
            <a:ext cx="8893172" cy="5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42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9" y="815842"/>
            <a:ext cx="8893172" cy="54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4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" y="815842"/>
            <a:ext cx="8886459" cy="54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33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9" y="700702"/>
            <a:ext cx="8893172" cy="5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30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" y="815843"/>
            <a:ext cx="8886459" cy="548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6" y="817913"/>
            <a:ext cx="8886457" cy="548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2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CD890C-CE6C-4E9E-A8A5-60C65F16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Lied </a:t>
            </a:r>
            <a:r>
              <a:rPr lang="nl-NL" dirty="0" smtClean="0"/>
              <a:t>511</a:t>
            </a:r>
            <a:r>
              <a:rPr lang="nl-NL" b="0" dirty="0" smtClean="0"/>
              <a:t>: </a:t>
            </a:r>
            <a:r>
              <a:rPr lang="nl-NL" b="0" dirty="0"/>
              <a:t>Door goede machten trouw en stil omgeven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9" y="700702"/>
            <a:ext cx="8893172" cy="580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9069"/>
      </p:ext>
    </p:extLst>
  </p:cSld>
  <p:clrMapOvr>
    <a:masterClrMapping/>
  </p:clrMapOvr>
</p:sld>
</file>

<file path=ppt/theme/theme1.xml><?xml version="1.0" encoding="utf-8"?>
<a:theme xmlns:a="http://schemas.openxmlformats.org/drawingml/2006/main" name="Liturgie">
  <a:themeElements>
    <a:clrScheme name="Liturgie Kerk Delfgauw">
      <a:dk1>
        <a:sysClr val="windowText" lastClr="000000"/>
      </a:dk1>
      <a:lt1>
        <a:sysClr val="window" lastClr="FFFFFF"/>
      </a:lt1>
      <a:dk2>
        <a:srgbClr val="262673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</TotalTime>
  <Words>106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Liturgie</vt:lpstr>
      <vt:lpstr>Lied 511: Door goede machten trouw en stil omgeven</vt:lpstr>
      <vt:lpstr>Lied 511: Door goede machten trouw en stil omgeven</vt:lpstr>
      <vt:lpstr>Lied 511: Door goede machten trouw en stil omgeven</vt:lpstr>
      <vt:lpstr>Lied 511: Door goede machten trouw en stil omgeven</vt:lpstr>
      <vt:lpstr>Lied 511: Door goede machten trouw en stil omgeven</vt:lpstr>
      <vt:lpstr>Lied 511: Door goede machten trouw en stil omgeven</vt:lpstr>
      <vt:lpstr>Lied 511: Door goede machten trouw en stil omgeven</vt:lpstr>
      <vt:lpstr>Lied 511: Door goede machten trouw en stil omgeven</vt:lpstr>
      <vt:lpstr>Lied 511: Door goede machten trouw en stil omgeven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Lied 511: Door goede machten trouw en stil omgeven</dc:title>
  <dc:creator>Lars Hörchens</dc:creator>
  <cp:lastModifiedBy>Lars Hörchens</cp:lastModifiedBy>
  <cp:revision>4</cp:revision>
  <dcterms:created xsi:type="dcterms:W3CDTF">2020-12-30T18:48:44Z</dcterms:created>
  <dcterms:modified xsi:type="dcterms:W3CDTF">2020-12-30T20:04:40Z</dcterms:modified>
</cp:coreProperties>
</file>